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68" r:id="rId11"/>
    <p:sldId id="287" r:id="rId12"/>
    <p:sldId id="285" r:id="rId13"/>
    <p:sldId id="269" r:id="rId14"/>
    <p:sldId id="286" r:id="rId15"/>
    <p:sldId id="276" r:id="rId16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E51ED0A-338E-4271-BB62-9E029E33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A271-1323-4FB2-839D-2ADD33900039}" type="datetimeFigureOut">
              <a:rPr lang="es-CL"/>
              <a:pPr>
                <a:defRPr/>
              </a:pPr>
              <a:t>29-04-2020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290044D-F889-4D3D-BC51-E95AC45B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81D9EFE-B083-48E7-B3CA-61C78159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EDA5B-1FAA-4E3B-9640-B0825F7E7A24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68858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E34D9E6-A028-4ED3-A58D-E9896251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E79F9-F1D9-409F-8F9E-BE6088706AA6}" type="datetimeFigureOut">
              <a:rPr lang="es-CL"/>
              <a:pPr>
                <a:defRPr/>
              </a:pPr>
              <a:t>29-04-2020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2F229B5-4794-4377-A5E2-194BCCF1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60CFBB2-EACF-4CF6-8B1A-9EF8DD3F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DC7B9-72CD-41D4-BDEF-E63B62459B3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89530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442B916-B9F6-4CDF-8D24-5130A7EF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5A14-61F0-4C91-A69B-E9053F462D82}" type="datetimeFigureOut">
              <a:rPr lang="es-CL"/>
              <a:pPr>
                <a:defRPr/>
              </a:pPr>
              <a:t>29-04-2020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24A1EAD-CEA8-4877-82AF-1CC39DF1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B3242B4-426B-4F3B-859A-7E44B306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4A08C-95CE-4D70-A585-6BD4D358BC0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3665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8AFF036-8638-4409-A424-0B45F22B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23E2-22A2-45E0-B2F8-88DC775F4EDF}" type="datetimeFigureOut">
              <a:rPr lang="es-CL"/>
              <a:pPr>
                <a:defRPr/>
              </a:pPr>
              <a:t>29-04-2020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CB4D260-CF18-409D-9D69-B1908449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B612314-06C1-48D2-A391-6484AC83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F6913-586C-47B7-BBC0-F70E02FACE4B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59813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DA583C6-3A0D-4119-B092-8130792C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001AB-7A48-4FB9-A817-08F477586E71}" type="datetimeFigureOut">
              <a:rPr lang="es-CL"/>
              <a:pPr>
                <a:defRPr/>
              </a:pPr>
              <a:t>29-04-2020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71B5AAC-7A94-403C-A33B-117B27D83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6911959-6265-4536-B2B0-2FE6D1E9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5B6FF-28E0-4895-ABA7-49BEA85ACBFD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27211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7617BE66-227E-4FE9-89E5-4F03FD79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8FC6B-4E1B-4337-BA3B-1669703079EF}" type="datetimeFigureOut">
              <a:rPr lang="es-CL"/>
              <a:pPr>
                <a:defRPr/>
              </a:pPr>
              <a:t>29-04-2020</a:t>
            </a:fld>
            <a:endParaRPr lang="es-C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533144C-C61F-4D90-B4FD-D06D2EC6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9D4E8F0-44A4-49DD-A943-BE9ED0EC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91C17-65A8-4966-80A0-64689266432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4240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1438A009-EDD1-4C25-823B-315E7E2B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DE37-C1AD-4054-AFB5-2F57A5E8C9C4}" type="datetimeFigureOut">
              <a:rPr lang="es-CL"/>
              <a:pPr>
                <a:defRPr/>
              </a:pPr>
              <a:t>29-04-2020</a:t>
            </a:fld>
            <a:endParaRPr lang="es-CL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3C513DD5-BFAF-4047-AA84-B9042E15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FFFB15B8-3A57-4854-B634-EEBB48E6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55854-4B20-48C4-86C0-7CDC2E2C9F6A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84839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4780B98F-A0DE-4C47-B643-41EAA05B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18BDB-F7C5-4379-ACFB-04D5E3F5A029}" type="datetimeFigureOut">
              <a:rPr lang="es-CL"/>
              <a:pPr>
                <a:defRPr/>
              </a:pPr>
              <a:t>29-04-2020</a:t>
            </a:fld>
            <a:endParaRPr lang="es-CL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FD572FCE-610E-45F7-B10A-16984507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A88B6FF0-4972-44D7-8B64-91D24F788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D2CD7-4EA7-47DF-9CDB-3ADDA991018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6416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6B2FFDAF-22C8-41FA-B71D-52ED22F8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9C25E-77FE-4CF8-8906-2F06E478FFE5}" type="datetimeFigureOut">
              <a:rPr lang="es-CL"/>
              <a:pPr>
                <a:defRPr/>
              </a:pPr>
              <a:t>29-04-2020</a:t>
            </a:fld>
            <a:endParaRPr lang="es-CL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0DCBEEFD-825F-416C-8230-2E5E7115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6BE243D3-8324-4C84-B0B5-A547C694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4504E-B850-4324-8690-02C511B3FD64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9185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244E8D9-330F-4F8C-879E-9FBF1E303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2AB72-336D-4C2A-B031-2579E4FCCB18}" type="datetimeFigureOut">
              <a:rPr lang="es-CL"/>
              <a:pPr>
                <a:defRPr/>
              </a:pPr>
              <a:t>29-04-2020</a:t>
            </a:fld>
            <a:endParaRPr lang="es-C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44D97499-F122-47AF-A764-F371D9D4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F5C7FC3D-6702-4E0F-9DDA-CB57229E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0AEB4-0B75-4539-929B-8693C1BEC21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8421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2CE11E1A-ECB8-49AC-A41C-F5579885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6AD7-DF51-4BD5-842E-10B6F518DE88}" type="datetimeFigureOut">
              <a:rPr lang="es-CL"/>
              <a:pPr>
                <a:defRPr/>
              </a:pPr>
              <a:t>29-04-2020</a:t>
            </a:fld>
            <a:endParaRPr lang="es-C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D390114-30BD-432B-A317-514F89C0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9FE0FD7A-326D-41FA-9893-7510BBAF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C2725-3D3A-4E34-806A-97A3B4637E22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6190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A14D4140-84A9-44BE-A3C7-78872560CA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AD43E177-3C70-456D-A09D-7E428ECF90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6B6C574-D77D-4BE5-90CF-F85A8D294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AB4F0E-E9C1-4F68-A0F6-EAFD4C15B4D3}" type="datetimeFigureOut">
              <a:rPr lang="es-CL"/>
              <a:pPr>
                <a:defRPr/>
              </a:pPr>
              <a:t>29-04-2020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46BE323-4BF9-4E9B-B6FF-3F7C61756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AFCA78C-A70B-49D3-AFC2-937FB9553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D4350ED-F64C-4457-B64F-15AD69A62ECD}" type="slidenum">
              <a:rPr lang="es-CL" altLang="es-CL"/>
              <a:pPr/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Relationship Id="rId6" Type="http://schemas.openxmlformats.org/officeDocument/2006/relationships/image" Target="../media/image4.png"/><Relationship Id="rId5" Type="http://schemas.openxmlformats.org/officeDocument/2006/relationships/image" Target="../media/image18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>
            <a:extLst>
              <a:ext uri="{FF2B5EF4-FFF2-40B4-BE49-F238E27FC236}">
                <a16:creationId xmlns:a16="http://schemas.microsoft.com/office/drawing/2014/main" id="{15C7F0EA-F7CD-4233-9F35-C36CDC003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altLang="es-CL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A881D811-B466-45DE-A0D8-3E93ED1F3C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2052" name="Picture 12" descr="Fondo escolar Hofmann para album classic libros y manzana">
            <a:extLst>
              <a:ext uri="{FF2B5EF4-FFF2-40B4-BE49-F238E27FC236}">
                <a16:creationId xmlns:a16="http://schemas.microsoft.com/office/drawing/2014/main" id="{7F299840-93DE-40B3-9B6C-E56456423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11 Imagen" descr="Colegio Rosa Marckmann |">
            <a:extLst>
              <a:ext uri="{FF2B5EF4-FFF2-40B4-BE49-F238E27FC236}">
                <a16:creationId xmlns:a16="http://schemas.microsoft.com/office/drawing/2014/main" id="{74BB0B5D-9A53-4A5E-B3A6-BF1B5776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99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12 Imagen" descr="C:\Users\lenovo\Downloads\fco  gonzalez  2 sin fondo (3).png">
            <a:extLst>
              <a:ext uri="{FF2B5EF4-FFF2-40B4-BE49-F238E27FC236}">
                <a16:creationId xmlns:a16="http://schemas.microsoft.com/office/drawing/2014/main" id="{62391AF1-B9BC-426E-BB05-ADB673F32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6" r="10872"/>
          <a:stretch>
            <a:fillRect/>
          </a:stretch>
        </p:blipFill>
        <p:spPr bwMode="auto">
          <a:xfrm>
            <a:off x="2286000" y="1928813"/>
            <a:ext cx="20875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AutoShape 13">
            <a:extLst>
              <a:ext uri="{FF2B5EF4-FFF2-40B4-BE49-F238E27FC236}">
                <a16:creationId xmlns:a16="http://schemas.microsoft.com/office/drawing/2014/main" id="{5AE7D7E2-4656-4955-A9F8-576ABED2C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0"/>
            <a:ext cx="4929187" cy="2428875"/>
          </a:xfrm>
          <a:prstGeom prst="wedgeRoundRectCallout">
            <a:avLst>
              <a:gd name="adj1" fmla="val -39616"/>
              <a:gd name="adj2" fmla="val 8262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CL" altLang="es-CL" sz="1500">
                <a:latin typeface="Berlin Sans FB Demi" panose="020E0802020502020306" pitchFamily="34" charset="0"/>
              </a:rPr>
              <a:t>¡¡Hola…hola….mis queridos niños y niñas del Colegio Rosa Marckmann!!...¿Cómo están en el día de hoy?..., espero que todos se encuentren muy bien junto a su hermosa familia.</a:t>
            </a:r>
          </a:p>
          <a:p>
            <a:pPr eaLnBrk="1" hangingPunct="1">
              <a:spcAft>
                <a:spcPts val="1000"/>
              </a:spcAft>
            </a:pPr>
            <a:r>
              <a:rPr lang="es-CL" altLang="es-CL" sz="1500">
                <a:latin typeface="Berlin Sans FB Demi" panose="020E0802020502020306" pitchFamily="34" charset="0"/>
              </a:rPr>
              <a:t>Para los que no me conocen me voy a  presentar, yo soy…</a:t>
            </a:r>
          </a:p>
          <a:p>
            <a:pPr eaLnBrk="1" hangingPunct="1">
              <a:spcAft>
                <a:spcPts val="1000"/>
              </a:spcAft>
            </a:pPr>
            <a:r>
              <a:rPr lang="es-CL" altLang="es-CL" sz="1500">
                <a:latin typeface="Berlin Sans FB Demi" panose="020E0802020502020306" pitchFamily="34" charset="0"/>
              </a:rPr>
              <a:t> Rosa Marckmann …¡Siii  tu colegio lleva mi nombre…  Eso me llena de  mucho orgullo</a:t>
            </a:r>
            <a:r>
              <a:rPr lang="es-CL" altLang="es-CL" sz="1500">
                <a:latin typeface="Bahnschrift SemiBold SemiConden" panose="020B0502040204020203" pitchFamily="34" charset="0"/>
              </a:rPr>
              <a:t>!</a:t>
            </a:r>
          </a:p>
          <a:p>
            <a:pPr eaLnBrk="1" hangingPunct="1"/>
            <a:endParaRPr lang="es-CL" altLang="es-CL"/>
          </a:p>
        </p:txBody>
      </p:sp>
      <p:pic>
        <p:nvPicPr>
          <p:cNvPr id="11" name="~PP3960.WAV">
            <a:hlinkClick r:id="" action="ppaction://media"/>
            <a:extLst>
              <a:ext uri="{FF2B5EF4-FFF2-40B4-BE49-F238E27FC236}">
                <a16:creationId xmlns:a16="http://schemas.microsoft.com/office/drawing/2014/main" id="{7A608AEE-DD1A-4869-977E-6AE5DBEEA2DA}"/>
              </a:ext>
            </a:extLst>
          </p:cNvPr>
          <p:cNvPicPr>
            <a:picLocks noRot="1" noChangeAspect="1"/>
          </p:cNvPicPr>
          <p:nvPr>
            <a:wavAudioFile r:embed="rId1" name="~PP3960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62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>
            <a:extLst>
              <a:ext uri="{FF2B5EF4-FFF2-40B4-BE49-F238E27FC236}">
                <a16:creationId xmlns:a16="http://schemas.microsoft.com/office/drawing/2014/main" id="{AE952FF2-2DD8-44FF-9F0F-993DBE204D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altLang="es-CL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5EF95F49-9774-4228-A2FB-CC0A75B4D1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11268" name="Picture 9" descr="Diploma Plantilla PowerPoint | Plantillas PowerPoint Gratis">
            <a:extLst>
              <a:ext uri="{FF2B5EF4-FFF2-40B4-BE49-F238E27FC236}">
                <a16:creationId xmlns:a16="http://schemas.microsoft.com/office/drawing/2014/main" id="{2274595F-3AB2-45FA-A47A-D7218ECD0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>
            <a:extLst>
              <a:ext uri="{FF2B5EF4-FFF2-40B4-BE49-F238E27FC236}">
                <a16:creationId xmlns:a16="http://schemas.microsoft.com/office/drawing/2014/main" id="{2C123536-4291-4FCB-94A8-FFD3B43BC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0"/>
            <a:ext cx="9509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9 Imagen" descr="C:\Users\lenovo\Downloads\fco  gonzalez  2 sin fondo (3).png">
            <a:extLst>
              <a:ext uri="{FF2B5EF4-FFF2-40B4-BE49-F238E27FC236}">
                <a16:creationId xmlns:a16="http://schemas.microsoft.com/office/drawing/2014/main" id="{72EAB929-33C8-436B-BF52-7E98BE915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4" r="59196"/>
          <a:stretch>
            <a:fillRect/>
          </a:stretch>
        </p:blipFill>
        <p:spPr bwMode="auto">
          <a:xfrm>
            <a:off x="2428875" y="1790700"/>
            <a:ext cx="1912938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10">
            <a:extLst>
              <a:ext uri="{FF2B5EF4-FFF2-40B4-BE49-F238E27FC236}">
                <a16:creationId xmlns:a16="http://schemas.microsoft.com/office/drawing/2014/main" id="{39ED363F-6B35-480F-9DC1-3B2415BED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-214313"/>
            <a:ext cx="5383212" cy="2571751"/>
          </a:xfrm>
          <a:prstGeom prst="cloudCallout">
            <a:avLst>
              <a:gd name="adj1" fmla="val 14218"/>
              <a:gd name="adj2" fmla="val 5259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2000">
                <a:latin typeface="Berlin Sans FB Demi" panose="020E0802020502020306" pitchFamily="34" charset="0"/>
              </a:rPr>
              <a:t>Además siempre trabajé y me preocupé por los derechos de los niños y que tuvieran una  educación de calidad</a:t>
            </a:r>
          </a:p>
        </p:txBody>
      </p:sp>
      <p:sp>
        <p:nvSpPr>
          <p:cNvPr id="13" name="12 Marco">
            <a:extLst>
              <a:ext uri="{FF2B5EF4-FFF2-40B4-BE49-F238E27FC236}">
                <a16:creationId xmlns:a16="http://schemas.microsoft.com/office/drawing/2014/main" id="{38F13C41-65C2-403D-A382-93B904E37324}"/>
              </a:ext>
            </a:extLst>
          </p:cNvPr>
          <p:cNvSpPr/>
          <p:nvPr/>
        </p:nvSpPr>
        <p:spPr>
          <a:xfrm>
            <a:off x="5000625" y="2071688"/>
            <a:ext cx="3643313" cy="42862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11273" name="13 Imagen" descr="imprimir">
            <a:extLst>
              <a:ext uri="{FF2B5EF4-FFF2-40B4-BE49-F238E27FC236}">
                <a16:creationId xmlns:a16="http://schemas.microsoft.com/office/drawing/2014/main" id="{E5DFCFF8-28D8-490C-9AF5-2DE2A8990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500313"/>
            <a:ext cx="27860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~PP664.WAV">
            <a:hlinkClick r:id="" action="ppaction://media"/>
            <a:extLst>
              <a:ext uri="{FF2B5EF4-FFF2-40B4-BE49-F238E27FC236}">
                <a16:creationId xmlns:a16="http://schemas.microsoft.com/office/drawing/2014/main" id="{7743D0D3-B390-4FB6-B187-70CBB7BE4522}"/>
              </a:ext>
            </a:extLst>
          </p:cNvPr>
          <p:cNvPicPr>
            <a:picLocks noRot="1" noChangeAspect="1"/>
          </p:cNvPicPr>
          <p:nvPr>
            <a:wavAudioFile r:embed="rId1" name="~PP664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64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>
            <a:extLst>
              <a:ext uri="{FF2B5EF4-FFF2-40B4-BE49-F238E27FC236}">
                <a16:creationId xmlns:a16="http://schemas.microsoft.com/office/drawing/2014/main" id="{B08A3BD5-418F-4FDE-9590-2F509450E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altLang="es-CL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86B4470C-0E22-4384-9214-05E279A99A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12292" name="Picture 12" descr="Fondo escolar Hofmann para album classic libros y manzana">
            <a:extLst>
              <a:ext uri="{FF2B5EF4-FFF2-40B4-BE49-F238E27FC236}">
                <a16:creationId xmlns:a16="http://schemas.microsoft.com/office/drawing/2014/main" id="{5DF24C48-E564-4FC3-BCDA-5ACD9634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11 Imagen" descr="Colegio Rosa Marckmann |">
            <a:extLst>
              <a:ext uri="{FF2B5EF4-FFF2-40B4-BE49-F238E27FC236}">
                <a16:creationId xmlns:a16="http://schemas.microsoft.com/office/drawing/2014/main" id="{2E03A923-BEB4-45B9-B7AB-9B6BEE77A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99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12 Imagen" descr="C:\Users\lenovo\Downloads\fco  gonzalez  2 sin fondo (3).png">
            <a:extLst>
              <a:ext uri="{FF2B5EF4-FFF2-40B4-BE49-F238E27FC236}">
                <a16:creationId xmlns:a16="http://schemas.microsoft.com/office/drawing/2014/main" id="{9C604457-02E6-4744-B3AB-0B19C4D30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6" r="10872"/>
          <a:stretch>
            <a:fillRect/>
          </a:stretch>
        </p:blipFill>
        <p:spPr bwMode="auto">
          <a:xfrm>
            <a:off x="2286000" y="1928813"/>
            <a:ext cx="20875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13">
            <a:extLst>
              <a:ext uri="{FF2B5EF4-FFF2-40B4-BE49-F238E27FC236}">
                <a16:creationId xmlns:a16="http://schemas.microsoft.com/office/drawing/2014/main" id="{81E39CD0-3D3F-4886-8A57-F4744FF1B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0"/>
            <a:ext cx="4929188" cy="1714500"/>
          </a:xfrm>
          <a:prstGeom prst="wedgeRoundRectCallout">
            <a:avLst>
              <a:gd name="adj1" fmla="val -31032"/>
              <a:gd name="adj2" fmla="val 9694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CL" altLang="es-CL" sz="2000">
                <a:latin typeface="Berlin Sans FB Demi" panose="020E0802020502020306" pitchFamily="34" charset="0"/>
              </a:rPr>
              <a:t>Me preocupé mucho por ayudar a las madres adolescentes. También organicé la construcción de muchas casas para mujeres pobres y sus hijos.   </a:t>
            </a:r>
            <a:endParaRPr lang="es-CL" altLang="es-CL" sz="2000"/>
          </a:p>
        </p:txBody>
      </p:sp>
      <p:sp>
        <p:nvSpPr>
          <p:cNvPr id="9" name="8 Marco">
            <a:extLst>
              <a:ext uri="{FF2B5EF4-FFF2-40B4-BE49-F238E27FC236}">
                <a16:creationId xmlns:a16="http://schemas.microsoft.com/office/drawing/2014/main" id="{F42C4E7B-00EE-4578-9B59-21C4A380D3FC}"/>
              </a:ext>
            </a:extLst>
          </p:cNvPr>
          <p:cNvSpPr/>
          <p:nvPr/>
        </p:nvSpPr>
        <p:spPr>
          <a:xfrm>
            <a:off x="4286250" y="2357438"/>
            <a:ext cx="4357688" cy="40005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12297" name="Picture 2">
            <a:extLst>
              <a:ext uri="{FF2B5EF4-FFF2-40B4-BE49-F238E27FC236}">
                <a16:creationId xmlns:a16="http://schemas.microsoft.com/office/drawing/2014/main" id="{2634ED44-A8C0-45BB-B840-4D1A25043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857500"/>
            <a:ext cx="3429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~PP3704.WAV">
            <a:hlinkClick r:id="" action="ppaction://media"/>
            <a:extLst>
              <a:ext uri="{FF2B5EF4-FFF2-40B4-BE49-F238E27FC236}">
                <a16:creationId xmlns:a16="http://schemas.microsoft.com/office/drawing/2014/main" id="{9B9ABC8F-0ABB-41BE-8773-52B27C032088}"/>
              </a:ext>
            </a:extLst>
          </p:cNvPr>
          <p:cNvPicPr>
            <a:picLocks noRot="1" noChangeAspect="1"/>
          </p:cNvPicPr>
          <p:nvPr>
            <a:wavAudioFile r:embed="rId1" name="~PP3704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11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>
            <a:extLst>
              <a:ext uri="{FF2B5EF4-FFF2-40B4-BE49-F238E27FC236}">
                <a16:creationId xmlns:a16="http://schemas.microsoft.com/office/drawing/2014/main" id="{BE5733A9-7362-40DB-9325-3AB605044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altLang="es-CL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7A122BC7-79CD-4F9A-870C-BDC06A0453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13316" name="Picture 2" descr="Fondo Azul Simple Fresco Y Hermoso Del Fondo H5 De La Flor Blanca ...">
            <a:extLst>
              <a:ext uri="{FF2B5EF4-FFF2-40B4-BE49-F238E27FC236}">
                <a16:creationId xmlns:a16="http://schemas.microsoft.com/office/drawing/2014/main" id="{E78421EB-4685-4E2F-8B36-C9BEB623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>
            <a:extLst>
              <a:ext uri="{FF2B5EF4-FFF2-40B4-BE49-F238E27FC236}">
                <a16:creationId xmlns:a16="http://schemas.microsoft.com/office/drawing/2014/main" id="{D44F957E-56D7-4127-97BC-AB55015B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9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11 Imagen" descr="C:\Users\lenovo\Downloads\fco  gonzalez  2 sin fondo (3).png">
            <a:extLst>
              <a:ext uri="{FF2B5EF4-FFF2-40B4-BE49-F238E27FC236}">
                <a16:creationId xmlns:a16="http://schemas.microsoft.com/office/drawing/2014/main" id="{9D351A3A-4D1F-4E8D-AB8A-DFD5DDF07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4" r="36229"/>
          <a:stretch>
            <a:fillRect/>
          </a:stretch>
        </p:blipFill>
        <p:spPr bwMode="auto">
          <a:xfrm>
            <a:off x="0" y="2286000"/>
            <a:ext cx="26495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AutoShape 3">
            <a:extLst>
              <a:ext uri="{FF2B5EF4-FFF2-40B4-BE49-F238E27FC236}">
                <a16:creationId xmlns:a16="http://schemas.microsoft.com/office/drawing/2014/main" id="{C3D02FB0-9CC8-425C-BCC4-08C626E1E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642938"/>
            <a:ext cx="4310063" cy="1928812"/>
          </a:xfrm>
          <a:prstGeom prst="wedgeRoundRectCallout">
            <a:avLst>
              <a:gd name="adj1" fmla="val -42370"/>
              <a:gd name="adj2" fmla="val 8609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CL" altLang="es-CL">
                <a:latin typeface="Berlin Sans FB Demi" panose="020E0802020502020306" pitchFamily="34" charset="0"/>
              </a:rPr>
              <a:t>Como les contaba anteriormente su colegio lleva mi nombre…ROSA MARCKMANN, y quiero agradecer a las personas que bautizaron tu colegio con mi nombre, ya que a partir de ahora tendrán muchas sorpresas.</a:t>
            </a:r>
          </a:p>
        </p:txBody>
      </p:sp>
      <p:pic>
        <p:nvPicPr>
          <p:cNvPr id="13320" name="15 Imagen" descr="Colegio Rosa Marckmann |">
            <a:extLst>
              <a:ext uri="{FF2B5EF4-FFF2-40B4-BE49-F238E27FC236}">
                <a16:creationId xmlns:a16="http://schemas.microsoft.com/office/drawing/2014/main" id="{6FFBF2C5-89B1-4936-ACFE-B749F464C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857500"/>
            <a:ext cx="464343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~PP1675.WAV">
            <a:hlinkClick r:id="" action="ppaction://media"/>
            <a:extLst>
              <a:ext uri="{FF2B5EF4-FFF2-40B4-BE49-F238E27FC236}">
                <a16:creationId xmlns:a16="http://schemas.microsoft.com/office/drawing/2014/main" id="{1BCBF08B-D5A6-4278-8512-E457CDCEF57D}"/>
              </a:ext>
            </a:extLst>
          </p:cNvPr>
          <p:cNvPicPr>
            <a:picLocks noRot="1" noChangeAspect="1"/>
          </p:cNvPicPr>
          <p:nvPr>
            <a:wavAudioFile r:embed="rId1" name="~PP1675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32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>
            <a:extLst>
              <a:ext uri="{FF2B5EF4-FFF2-40B4-BE49-F238E27FC236}">
                <a16:creationId xmlns:a16="http://schemas.microsoft.com/office/drawing/2014/main" id="{A16A9EB5-6F69-44E1-B439-E1F9A9C4A4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altLang="es-CL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0FB9B38C-E32E-47DE-A526-84FF0302A0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4340" name="AutoShape 6" descr="Resultado de imagen para avestruz animada gif">
            <a:extLst>
              <a:ext uri="{FF2B5EF4-FFF2-40B4-BE49-F238E27FC236}">
                <a16:creationId xmlns:a16="http://schemas.microsoft.com/office/drawing/2014/main" id="{559EA986-62E4-4092-82F2-4D09FFA995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CL"/>
          </a:p>
        </p:txBody>
      </p:sp>
      <p:pic>
        <p:nvPicPr>
          <p:cNvPr id="14341" name="10 Imagen" descr="Biblioteca">
            <a:extLst>
              <a:ext uri="{FF2B5EF4-FFF2-40B4-BE49-F238E27FC236}">
                <a16:creationId xmlns:a16="http://schemas.microsoft.com/office/drawing/2014/main" id="{41B36F65-034E-45E1-884E-4F9E7D4B0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>
            <a:extLst>
              <a:ext uri="{FF2B5EF4-FFF2-40B4-BE49-F238E27FC236}">
                <a16:creationId xmlns:a16="http://schemas.microsoft.com/office/drawing/2014/main" id="{5E99EE5F-0C04-4A0C-A72C-42630DD09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9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12 Imagen" descr="C:\Users\lenovo\Downloads\fco  gonzalez  2 sin fondo (3).png">
            <a:extLst>
              <a:ext uri="{FF2B5EF4-FFF2-40B4-BE49-F238E27FC236}">
                <a16:creationId xmlns:a16="http://schemas.microsoft.com/office/drawing/2014/main" id="{8925A970-539F-4F01-949F-63C18A3C1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9" r="10872"/>
          <a:stretch>
            <a:fillRect/>
          </a:stretch>
        </p:blipFill>
        <p:spPr bwMode="auto">
          <a:xfrm>
            <a:off x="1357313" y="2000250"/>
            <a:ext cx="1357312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14 Imagen" descr="C:\Users\lenovo\Desktop\FOTOS COLEGIO\CUENTA CUENTOS.jpg">
            <a:extLst>
              <a:ext uri="{FF2B5EF4-FFF2-40B4-BE49-F238E27FC236}">
                <a16:creationId xmlns:a16="http://schemas.microsoft.com/office/drawing/2014/main" id="{F5C2CC3A-164F-406E-821E-5CA2ED292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786188"/>
            <a:ext cx="32797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AutoShape 10">
            <a:extLst>
              <a:ext uri="{FF2B5EF4-FFF2-40B4-BE49-F238E27FC236}">
                <a16:creationId xmlns:a16="http://schemas.microsoft.com/office/drawing/2014/main" id="{620FDA67-B52B-4E33-AE5D-9FCEC028E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538" y="0"/>
            <a:ext cx="7383462" cy="2928938"/>
          </a:xfrm>
          <a:prstGeom prst="cloudCallout">
            <a:avLst>
              <a:gd name="adj1" fmla="val -36486"/>
              <a:gd name="adj2" fmla="val 70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>
                <a:latin typeface="Berlin Sans FB Demi" panose="020E0802020502020306" pitchFamily="34" charset="0"/>
              </a:rPr>
              <a:t>Queridos niños y niñas…la gran sorpresa que les tengo es…En la página web del Colegio encontrarás la sección AUDIOLIBROS, donde seguirás aprendiendo en línea con fábulas,cuentos, adivinanzas, retahílas entre otros, y escucharás mi voz ,narrando estas hermosas lecturas.</a:t>
            </a:r>
          </a:p>
        </p:txBody>
      </p:sp>
      <p:pic>
        <p:nvPicPr>
          <p:cNvPr id="11" name="~PP3035.WAV">
            <a:hlinkClick r:id="" action="ppaction://media"/>
            <a:extLst>
              <a:ext uri="{FF2B5EF4-FFF2-40B4-BE49-F238E27FC236}">
                <a16:creationId xmlns:a16="http://schemas.microsoft.com/office/drawing/2014/main" id="{E92BAC4C-CF77-4E9C-8CB6-04CFB17F47CF}"/>
              </a:ext>
            </a:extLst>
          </p:cNvPr>
          <p:cNvPicPr>
            <a:picLocks noRot="1" noChangeAspect="1"/>
          </p:cNvPicPr>
          <p:nvPr>
            <a:wavAudioFile r:embed="rId1" name="~PP3035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1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>
            <a:extLst>
              <a:ext uri="{FF2B5EF4-FFF2-40B4-BE49-F238E27FC236}">
                <a16:creationId xmlns:a16="http://schemas.microsoft.com/office/drawing/2014/main" id="{BEFA92C9-3AFE-4CEF-832B-E122B9069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altLang="es-CL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34F4174C-FD2D-45E2-9858-B31FE319A9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5364" name="AutoShape 6" descr="Resultado de imagen para avestruz animada gif">
            <a:extLst>
              <a:ext uri="{FF2B5EF4-FFF2-40B4-BE49-F238E27FC236}">
                <a16:creationId xmlns:a16="http://schemas.microsoft.com/office/drawing/2014/main" id="{DCBE85E2-5319-4FE9-9F90-2F88CA3C3E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CL"/>
          </a:p>
        </p:txBody>
      </p:sp>
      <p:pic>
        <p:nvPicPr>
          <p:cNvPr id="15365" name="10 Imagen" descr="Biblioteca">
            <a:extLst>
              <a:ext uri="{FF2B5EF4-FFF2-40B4-BE49-F238E27FC236}">
                <a16:creationId xmlns:a16="http://schemas.microsoft.com/office/drawing/2014/main" id="{48214041-C179-4275-A8C2-EE27F8E8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>
            <a:extLst>
              <a:ext uri="{FF2B5EF4-FFF2-40B4-BE49-F238E27FC236}">
                <a16:creationId xmlns:a16="http://schemas.microsoft.com/office/drawing/2014/main" id="{308DDEF7-0DC0-4028-90D4-026385733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9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12 Imagen" descr="C:\Users\lenovo\Downloads\fco  gonzalez  2 sin fondo (3).png">
            <a:extLst>
              <a:ext uri="{FF2B5EF4-FFF2-40B4-BE49-F238E27FC236}">
                <a16:creationId xmlns:a16="http://schemas.microsoft.com/office/drawing/2014/main" id="{E75FFFBE-F792-447A-A7A2-967938BFC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9" r="10872"/>
          <a:stretch>
            <a:fillRect/>
          </a:stretch>
        </p:blipFill>
        <p:spPr bwMode="auto">
          <a:xfrm>
            <a:off x="1357313" y="2000250"/>
            <a:ext cx="1357312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AutoShape 10">
            <a:extLst>
              <a:ext uri="{FF2B5EF4-FFF2-40B4-BE49-F238E27FC236}">
                <a16:creationId xmlns:a16="http://schemas.microsoft.com/office/drawing/2014/main" id="{7B5A046A-504F-452C-94E5-BA6F14F1E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538" y="0"/>
            <a:ext cx="7383462" cy="2928938"/>
          </a:xfrm>
          <a:prstGeom prst="cloudCallout">
            <a:avLst>
              <a:gd name="adj1" fmla="val -36486"/>
              <a:gd name="adj2" fmla="val 7010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>
                <a:latin typeface="Berlin Sans FB Demi" panose="020E0802020502020306" pitchFamily="34" charset="0"/>
              </a:rPr>
              <a:t>Espero que te haya gustado esta hermosa sorpresa que está realizada con mucho cariño para mis niños y niñas de mi querido COLEGIO ROSA MARCKMANN…</a:t>
            </a:r>
          </a:p>
          <a:p>
            <a:pPr eaLnBrk="1" hangingPunct="1"/>
            <a:r>
              <a:rPr lang="es-CL" altLang="es-CL">
                <a:latin typeface="Berlin Sans FB Demi" panose="020E0802020502020306" pitchFamily="34" charset="0"/>
              </a:rPr>
              <a:t>UN BESITO PARA CADA UNO DE  USTEDES Y A DISFRUTAR DE ESTE HERMOSO MUNDO AUDIOLIBROS.</a:t>
            </a:r>
          </a:p>
        </p:txBody>
      </p:sp>
      <p:pic>
        <p:nvPicPr>
          <p:cNvPr id="10" name="~PP3584.WAV">
            <a:hlinkClick r:id="" action="ppaction://media"/>
            <a:extLst>
              <a:ext uri="{FF2B5EF4-FFF2-40B4-BE49-F238E27FC236}">
                <a16:creationId xmlns:a16="http://schemas.microsoft.com/office/drawing/2014/main" id="{D277E994-21E4-4987-A290-80553F926110}"/>
              </a:ext>
            </a:extLst>
          </p:cNvPr>
          <p:cNvPicPr>
            <a:picLocks noRot="1" noChangeAspect="1"/>
          </p:cNvPicPr>
          <p:nvPr>
            <a:wavAudioFile r:embed="rId1" name="~PP3584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49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>
            <a:extLst>
              <a:ext uri="{FF2B5EF4-FFF2-40B4-BE49-F238E27FC236}">
                <a16:creationId xmlns:a16="http://schemas.microsoft.com/office/drawing/2014/main" id="{7A525616-FF94-4236-ABAE-2BEF31CAFF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altLang="es-CL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8D31C738-345A-46D8-9880-2B92CED418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16388" name="Picture 2" descr="Resultado de imagen para fondos">
            <a:extLst>
              <a:ext uri="{FF2B5EF4-FFF2-40B4-BE49-F238E27FC236}">
                <a16:creationId xmlns:a16="http://schemas.microsoft.com/office/drawing/2014/main" id="{A80A2B1C-E5E8-49FE-9087-437CF906E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>
            <a:extLst>
              <a:ext uri="{FF2B5EF4-FFF2-40B4-BE49-F238E27FC236}">
                <a16:creationId xmlns:a16="http://schemas.microsoft.com/office/drawing/2014/main" id="{BA79561A-66A0-409D-850E-915C6503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7477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7 CuadroTexto">
            <a:extLst>
              <a:ext uri="{FF2B5EF4-FFF2-40B4-BE49-F238E27FC236}">
                <a16:creationId xmlns:a16="http://schemas.microsoft.com/office/drawing/2014/main" id="{0050F47C-00C8-4B43-B147-6F1830E88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857250"/>
            <a:ext cx="8896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4400" u="sng">
                <a:latin typeface="Calibri" panose="020F0502020204030204" pitchFamily="34" charset="0"/>
              </a:rPr>
              <a:t>               </a:t>
            </a:r>
          </a:p>
        </p:txBody>
      </p:sp>
      <p:sp>
        <p:nvSpPr>
          <p:cNvPr id="16391" name="AutoShape 6" descr="Resultado de imagen para avestruz animada gif">
            <a:extLst>
              <a:ext uri="{FF2B5EF4-FFF2-40B4-BE49-F238E27FC236}">
                <a16:creationId xmlns:a16="http://schemas.microsoft.com/office/drawing/2014/main" id="{4323A3C6-5C57-474D-BD64-417E2D7A3F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CL"/>
          </a:p>
        </p:txBody>
      </p:sp>
      <p:sp>
        <p:nvSpPr>
          <p:cNvPr id="16392" name="AutoShape 2" descr="Resultado de imagen para paloma animada gif">
            <a:extLst>
              <a:ext uri="{FF2B5EF4-FFF2-40B4-BE49-F238E27FC236}">
                <a16:creationId xmlns:a16="http://schemas.microsoft.com/office/drawing/2014/main" id="{A2B13F6C-2E1C-4EA6-9E8D-64F44F3E27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CL"/>
          </a:p>
        </p:txBody>
      </p:sp>
      <p:sp>
        <p:nvSpPr>
          <p:cNvPr id="16393" name="AutoShape 4" descr="Resultado de imagen para paloma animada gif">
            <a:extLst>
              <a:ext uri="{FF2B5EF4-FFF2-40B4-BE49-F238E27FC236}">
                <a16:creationId xmlns:a16="http://schemas.microsoft.com/office/drawing/2014/main" id="{76645382-DCC0-4B2A-9024-CE8DFEEFC9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CL"/>
          </a:p>
        </p:txBody>
      </p:sp>
      <p:pic>
        <p:nvPicPr>
          <p:cNvPr id="16394" name="Picture 2" descr="Resultado de imagen para fin gif animado para power point">
            <a:extLst>
              <a:ext uri="{FF2B5EF4-FFF2-40B4-BE49-F238E27FC236}">
                <a16:creationId xmlns:a16="http://schemas.microsoft.com/office/drawing/2014/main" id="{C86E79A6-29FA-4273-920D-91EF372B76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~PP2517.WAV">
            <a:hlinkClick r:id="" action="ppaction://media"/>
            <a:extLst>
              <a:ext uri="{FF2B5EF4-FFF2-40B4-BE49-F238E27FC236}">
                <a16:creationId xmlns:a16="http://schemas.microsoft.com/office/drawing/2014/main" id="{32F0C123-63DA-48B6-9CFA-AF7C54D2B9D3}"/>
              </a:ext>
            </a:extLst>
          </p:cNvPr>
          <p:cNvPicPr>
            <a:picLocks noRot="1" noChangeAspect="1"/>
          </p:cNvPicPr>
          <p:nvPr>
            <a:wavAudioFile r:embed="rId1" name="~PP2517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98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>
            <a:extLst>
              <a:ext uri="{FF2B5EF4-FFF2-40B4-BE49-F238E27FC236}">
                <a16:creationId xmlns:a16="http://schemas.microsoft.com/office/drawing/2014/main" id="{0A286A42-928E-4E6C-B945-AA5075ACE9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altLang="es-CL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8B4213C9-7A97-4D4D-93B6-D3B3719C5C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3076" name="Picture 2" descr="Resultado de imagen para fondos">
            <a:extLst>
              <a:ext uri="{FF2B5EF4-FFF2-40B4-BE49-F238E27FC236}">
                <a16:creationId xmlns:a16="http://schemas.microsoft.com/office/drawing/2014/main" id="{E0BBA0DD-4BA8-408D-AD09-AF7168CD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0063"/>
            <a:ext cx="9144000" cy="73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>
            <a:extLst>
              <a:ext uri="{FF2B5EF4-FFF2-40B4-BE49-F238E27FC236}">
                <a16:creationId xmlns:a16="http://schemas.microsoft.com/office/drawing/2014/main" id="{6FC3CD4C-3553-4C75-8DB9-C880AE300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9509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7 CuadroTexto">
            <a:extLst>
              <a:ext uri="{FF2B5EF4-FFF2-40B4-BE49-F238E27FC236}">
                <a16:creationId xmlns:a16="http://schemas.microsoft.com/office/drawing/2014/main" id="{D4F20171-F61B-412C-A871-B9B34EFDC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857250"/>
            <a:ext cx="7143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CL" altLang="es-CL" sz="4400">
              <a:latin typeface="Calibri" panose="020F0502020204030204" pitchFamily="34" charset="0"/>
            </a:endParaRPr>
          </a:p>
        </p:txBody>
      </p:sp>
      <p:pic>
        <p:nvPicPr>
          <p:cNvPr id="3079" name="8 Imagen" descr="C:\Users\lenovo\Downloads\fco  gonzalez  2 sin fondo (3).png">
            <a:extLst>
              <a:ext uri="{FF2B5EF4-FFF2-40B4-BE49-F238E27FC236}">
                <a16:creationId xmlns:a16="http://schemas.microsoft.com/office/drawing/2014/main" id="{2C518BEC-6E18-4FA5-A546-EB5CE35FC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r="73000"/>
          <a:stretch>
            <a:fillRect/>
          </a:stretch>
        </p:blipFill>
        <p:spPr bwMode="auto">
          <a:xfrm>
            <a:off x="428625" y="2500313"/>
            <a:ext cx="221456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AutoShape 8">
            <a:extLst>
              <a:ext uri="{FF2B5EF4-FFF2-40B4-BE49-F238E27FC236}">
                <a16:creationId xmlns:a16="http://schemas.microsoft.com/office/drawing/2014/main" id="{0767EA25-6F5A-4B77-9FCA-738CB210C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0"/>
            <a:ext cx="5572125" cy="2143125"/>
          </a:xfrm>
          <a:prstGeom prst="cloudCallout">
            <a:avLst>
              <a:gd name="adj1" fmla="val -48199"/>
              <a:gd name="adj2" fmla="val 10280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CL" altLang="es-CL" sz="2000">
                <a:latin typeface="Berlin Sans FB Demi" panose="020E0802020502020306" pitchFamily="34" charset="0"/>
              </a:rPr>
              <a:t>Para que les pueda contar mi breve historia y puedan conocerme bien…entraré en la nube de mis recuerdos…</a:t>
            </a:r>
            <a:endParaRPr lang="es-CL" altLang="es-CL" sz="2000"/>
          </a:p>
        </p:txBody>
      </p:sp>
      <p:pic>
        <p:nvPicPr>
          <p:cNvPr id="10" name="~PP716.WAV">
            <a:hlinkClick r:id="" action="ppaction://media"/>
            <a:extLst>
              <a:ext uri="{FF2B5EF4-FFF2-40B4-BE49-F238E27FC236}">
                <a16:creationId xmlns:a16="http://schemas.microsoft.com/office/drawing/2014/main" id="{E94BD53E-9F7E-4584-8FE6-595D0DF7575E}"/>
              </a:ext>
            </a:extLst>
          </p:cNvPr>
          <p:cNvPicPr>
            <a:picLocks noRot="1" noChangeAspect="1"/>
          </p:cNvPicPr>
          <p:nvPr>
            <a:wavAudioFile r:embed="rId1" name="~PP716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96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>
            <a:extLst>
              <a:ext uri="{FF2B5EF4-FFF2-40B4-BE49-F238E27FC236}">
                <a16:creationId xmlns:a16="http://schemas.microsoft.com/office/drawing/2014/main" id="{5C9FFA9F-3824-491E-A1CC-844438B35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altLang="es-CL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A22394FB-02E0-42A4-8699-4BBB9B85D6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4100" name="Picture 2" descr="Resultado de imagen para fondos">
            <a:extLst>
              <a:ext uri="{FF2B5EF4-FFF2-40B4-BE49-F238E27FC236}">
                <a16:creationId xmlns:a16="http://schemas.microsoft.com/office/drawing/2014/main" id="{5A0398D2-F9EB-47E3-AA39-0EFFC44D1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0063"/>
            <a:ext cx="9144000" cy="73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>
            <a:extLst>
              <a:ext uri="{FF2B5EF4-FFF2-40B4-BE49-F238E27FC236}">
                <a16:creationId xmlns:a16="http://schemas.microsoft.com/office/drawing/2014/main" id="{A06DE43C-898D-483E-9CF9-9B679103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9509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7 CuadroTexto">
            <a:extLst>
              <a:ext uri="{FF2B5EF4-FFF2-40B4-BE49-F238E27FC236}">
                <a16:creationId xmlns:a16="http://schemas.microsoft.com/office/drawing/2014/main" id="{4D5ED5EA-0C19-4486-9C86-521144973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857250"/>
            <a:ext cx="7143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CL" altLang="es-CL" sz="4400">
              <a:latin typeface="Calibri" panose="020F0502020204030204" pitchFamily="34" charset="0"/>
            </a:endParaRPr>
          </a:p>
        </p:txBody>
      </p:sp>
      <p:pic>
        <p:nvPicPr>
          <p:cNvPr id="4103" name="8 Imagen" descr="C:\Users\lenovo\Downloads\fco  gonzalez  2 sin fondo (3).png">
            <a:extLst>
              <a:ext uri="{FF2B5EF4-FFF2-40B4-BE49-F238E27FC236}">
                <a16:creationId xmlns:a16="http://schemas.microsoft.com/office/drawing/2014/main" id="{A67B1E5B-828D-4703-94AB-0E095CFA0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r="73000"/>
          <a:stretch>
            <a:fillRect/>
          </a:stretch>
        </p:blipFill>
        <p:spPr bwMode="auto">
          <a:xfrm>
            <a:off x="285750" y="2500313"/>
            <a:ext cx="2214563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8">
            <a:extLst>
              <a:ext uri="{FF2B5EF4-FFF2-40B4-BE49-F238E27FC236}">
                <a16:creationId xmlns:a16="http://schemas.microsoft.com/office/drawing/2014/main" id="{0FB119B8-471B-4100-864D-8D9166004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0"/>
            <a:ext cx="5572125" cy="2143125"/>
          </a:xfrm>
          <a:prstGeom prst="cloudCallout">
            <a:avLst>
              <a:gd name="adj1" fmla="val -48199"/>
              <a:gd name="adj2" fmla="val 10280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CL" altLang="es-CL" sz="2000">
                <a:latin typeface="Berlin Sans FB Demi" panose="020E0802020502020306" pitchFamily="34" charset="0"/>
              </a:rPr>
              <a:t>Les contaré que yo… Rosa Marckmann …hace muchos años fui muy importante en nuestro país Chile.</a:t>
            </a:r>
            <a:endParaRPr lang="es-CL" altLang="es-CL" sz="2000"/>
          </a:p>
        </p:txBody>
      </p:sp>
      <p:pic>
        <p:nvPicPr>
          <p:cNvPr id="10" name="~PP1069.WAV">
            <a:hlinkClick r:id="" action="ppaction://media"/>
            <a:extLst>
              <a:ext uri="{FF2B5EF4-FFF2-40B4-BE49-F238E27FC236}">
                <a16:creationId xmlns:a16="http://schemas.microsoft.com/office/drawing/2014/main" id="{09CEA4D7-34AA-4109-B0A9-2758A721AF5B}"/>
              </a:ext>
            </a:extLst>
          </p:cNvPr>
          <p:cNvPicPr>
            <a:picLocks noRot="1" noChangeAspect="1"/>
          </p:cNvPicPr>
          <p:nvPr>
            <a:wavAudioFile r:embed="rId1" name="~PP1069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41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ABC695CF-F083-4E3B-BA91-530F96B0E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altLang="es-CL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5EBA729F-6FAD-4BD7-86E8-2C35077DB0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5124" name="Picture 2" descr="Resultado de imagen para fondos">
            <a:extLst>
              <a:ext uri="{FF2B5EF4-FFF2-40B4-BE49-F238E27FC236}">
                <a16:creationId xmlns:a16="http://schemas.microsoft.com/office/drawing/2014/main" id="{7A81150F-EAD3-4F94-8F67-21C040085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0063"/>
            <a:ext cx="9144000" cy="73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>
            <a:extLst>
              <a:ext uri="{FF2B5EF4-FFF2-40B4-BE49-F238E27FC236}">
                <a16:creationId xmlns:a16="http://schemas.microsoft.com/office/drawing/2014/main" id="{7594094B-06CA-4776-ACF7-BC1FBCC58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9509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7 CuadroTexto">
            <a:extLst>
              <a:ext uri="{FF2B5EF4-FFF2-40B4-BE49-F238E27FC236}">
                <a16:creationId xmlns:a16="http://schemas.microsoft.com/office/drawing/2014/main" id="{0CE39526-4065-4039-A736-29D9CB3C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857250"/>
            <a:ext cx="7143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CL" altLang="es-CL" sz="4400">
              <a:latin typeface="Calibri" panose="020F0502020204030204" pitchFamily="34" charset="0"/>
            </a:endParaRPr>
          </a:p>
        </p:txBody>
      </p:sp>
      <p:pic>
        <p:nvPicPr>
          <p:cNvPr id="5127" name="8 Imagen" descr="C:\Users\lenovo\Downloads\fco  gonzalez  2 sin fondo (3).png">
            <a:extLst>
              <a:ext uri="{FF2B5EF4-FFF2-40B4-BE49-F238E27FC236}">
                <a16:creationId xmlns:a16="http://schemas.microsoft.com/office/drawing/2014/main" id="{52740246-F204-4D33-8927-DB4C8723C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r="73000"/>
          <a:stretch>
            <a:fillRect/>
          </a:stretch>
        </p:blipFill>
        <p:spPr bwMode="auto">
          <a:xfrm>
            <a:off x="285750" y="2714625"/>
            <a:ext cx="2214563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AutoShape 8">
            <a:extLst>
              <a:ext uri="{FF2B5EF4-FFF2-40B4-BE49-F238E27FC236}">
                <a16:creationId xmlns:a16="http://schemas.microsoft.com/office/drawing/2014/main" id="{88CA8767-A414-45C7-92AB-B0CE19C38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0"/>
            <a:ext cx="6143625" cy="2928938"/>
          </a:xfrm>
          <a:prstGeom prst="cloudCallout">
            <a:avLst>
              <a:gd name="adj1" fmla="val -42042"/>
              <a:gd name="adj2" fmla="val 9325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CL" altLang="es-CL" sz="1600">
                <a:latin typeface="Berlin Sans FB Demi" panose="020E0802020502020306" pitchFamily="34" charset="0"/>
              </a:rPr>
              <a:t>Me casé con el Señor Gabriel González Videla con quién tuve tres hermosos hijos.</a:t>
            </a:r>
          </a:p>
          <a:p>
            <a:pPr eaLnBrk="1" hangingPunct="1">
              <a:spcAft>
                <a:spcPts val="1000"/>
              </a:spcAft>
            </a:pPr>
            <a:r>
              <a:rPr lang="es-CL" altLang="es-CL" sz="1600">
                <a:latin typeface="Berlin Sans FB Demi" panose="020E0802020502020306" pitchFamily="34" charset="0"/>
              </a:rPr>
              <a:t>Gabriel fue Presidente de Chile entre los años 1946-1952.</a:t>
            </a:r>
          </a:p>
          <a:p>
            <a:pPr eaLnBrk="1" hangingPunct="1">
              <a:spcAft>
                <a:spcPts val="1000"/>
              </a:spcAft>
            </a:pPr>
            <a:r>
              <a:rPr lang="es-CL" altLang="es-CL" sz="1600">
                <a:latin typeface="Berlin Sans FB Demi" panose="020E0802020502020306" pitchFamily="34" charset="0"/>
              </a:rPr>
              <a:t>Estoy muy segura  en esos años , sus bisabuelos eran tan pequeñitos como lo son ustedes ahora.</a:t>
            </a:r>
          </a:p>
        </p:txBody>
      </p:sp>
      <p:pic>
        <p:nvPicPr>
          <p:cNvPr id="10" name="~PP1819.WAV">
            <a:hlinkClick r:id="" action="ppaction://media"/>
            <a:extLst>
              <a:ext uri="{FF2B5EF4-FFF2-40B4-BE49-F238E27FC236}">
                <a16:creationId xmlns:a16="http://schemas.microsoft.com/office/drawing/2014/main" id="{7AC90AC1-01C5-46FB-9B8B-680B7801FB4B}"/>
              </a:ext>
            </a:extLst>
          </p:cNvPr>
          <p:cNvPicPr>
            <a:picLocks noRot="1" noChangeAspect="1"/>
          </p:cNvPicPr>
          <p:nvPr>
            <a:wavAudioFile r:embed="rId1" name="~PP1819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18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>
            <a:extLst>
              <a:ext uri="{FF2B5EF4-FFF2-40B4-BE49-F238E27FC236}">
                <a16:creationId xmlns:a16="http://schemas.microsoft.com/office/drawing/2014/main" id="{B5855FC3-BBDD-4691-93A5-2F7EDBC254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altLang="es-CL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5F06693D-47A4-491B-B2DD-380BF356AE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6148" name="Picture 2" descr="Resultado de imagen para fondos">
            <a:extLst>
              <a:ext uri="{FF2B5EF4-FFF2-40B4-BE49-F238E27FC236}">
                <a16:creationId xmlns:a16="http://schemas.microsoft.com/office/drawing/2014/main" id="{3C2CBAD2-7259-4ADE-8854-FFA00F501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0063"/>
            <a:ext cx="9144000" cy="73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>
            <a:extLst>
              <a:ext uri="{FF2B5EF4-FFF2-40B4-BE49-F238E27FC236}">
                <a16:creationId xmlns:a16="http://schemas.microsoft.com/office/drawing/2014/main" id="{68D56557-BBB0-4A40-9F18-F9EA6B0D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9509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7 CuadroTexto">
            <a:extLst>
              <a:ext uri="{FF2B5EF4-FFF2-40B4-BE49-F238E27FC236}">
                <a16:creationId xmlns:a16="http://schemas.microsoft.com/office/drawing/2014/main" id="{F8466BA5-6116-459C-BB14-83DDEE9F3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857250"/>
            <a:ext cx="7143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CL" altLang="es-CL" sz="4400">
              <a:latin typeface="Calibri" panose="020F0502020204030204" pitchFamily="34" charset="0"/>
            </a:endParaRPr>
          </a:p>
        </p:txBody>
      </p:sp>
      <p:pic>
        <p:nvPicPr>
          <p:cNvPr id="6151" name="8 Imagen" descr="C:\Users\lenovo\Downloads\fco  gonzalez  2 sin fondo (3).png">
            <a:extLst>
              <a:ext uri="{FF2B5EF4-FFF2-40B4-BE49-F238E27FC236}">
                <a16:creationId xmlns:a16="http://schemas.microsoft.com/office/drawing/2014/main" id="{D39CDD18-CABA-44E3-A4FA-2E4F3EFA7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r="73000"/>
          <a:stretch>
            <a:fillRect/>
          </a:stretch>
        </p:blipFill>
        <p:spPr bwMode="auto">
          <a:xfrm>
            <a:off x="214313" y="2857500"/>
            <a:ext cx="221456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AutoShape 8">
            <a:extLst>
              <a:ext uri="{FF2B5EF4-FFF2-40B4-BE49-F238E27FC236}">
                <a16:creationId xmlns:a16="http://schemas.microsoft.com/office/drawing/2014/main" id="{F6102051-CF31-44B9-A4A0-B324EC957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0"/>
            <a:ext cx="5929313" cy="2643188"/>
          </a:xfrm>
          <a:prstGeom prst="cloudCallout">
            <a:avLst>
              <a:gd name="adj1" fmla="val -47667"/>
              <a:gd name="adj2" fmla="val 8451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endParaRPr lang="es-CL" altLang="es-CL" sz="2000">
              <a:latin typeface="Berlin Sans FB Demi" panose="020E0802020502020306" pitchFamily="34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s-CL" altLang="es-CL" sz="2000">
                <a:latin typeface="Berlin Sans FB Demi" panose="020E0802020502020306" pitchFamily="34" charset="0"/>
              </a:rPr>
              <a:t>Fui a mi álbum de fotos del recuerdo, y encontré estas  sorpresas para mostrárselas a ustedes en el día de hoy.</a:t>
            </a:r>
          </a:p>
        </p:txBody>
      </p:sp>
      <p:pic>
        <p:nvPicPr>
          <p:cNvPr id="10" name="~PP2343.WAV">
            <a:hlinkClick r:id="" action="ppaction://media"/>
            <a:extLst>
              <a:ext uri="{FF2B5EF4-FFF2-40B4-BE49-F238E27FC236}">
                <a16:creationId xmlns:a16="http://schemas.microsoft.com/office/drawing/2014/main" id="{45662275-555F-4B42-A57B-949456A8BCCA}"/>
              </a:ext>
            </a:extLst>
          </p:cNvPr>
          <p:cNvPicPr>
            <a:picLocks noRot="1" noChangeAspect="1"/>
          </p:cNvPicPr>
          <p:nvPr>
            <a:wavAudioFile r:embed="rId1" name="~PP2343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60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>
            <a:extLst>
              <a:ext uri="{FF2B5EF4-FFF2-40B4-BE49-F238E27FC236}">
                <a16:creationId xmlns:a16="http://schemas.microsoft.com/office/drawing/2014/main" id="{322294C3-E8E1-4F3E-BEC1-ABC7BBCFBB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altLang="es-CL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CA98466C-D194-4166-B890-E58524860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7172" name="Picture 2" descr="Resultado de imagen para fondos">
            <a:extLst>
              <a:ext uri="{FF2B5EF4-FFF2-40B4-BE49-F238E27FC236}">
                <a16:creationId xmlns:a16="http://schemas.microsoft.com/office/drawing/2014/main" id="{E99AE621-8A3A-48BD-8468-5AD08CFED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0063"/>
            <a:ext cx="9144000" cy="73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>
            <a:extLst>
              <a:ext uri="{FF2B5EF4-FFF2-40B4-BE49-F238E27FC236}">
                <a16:creationId xmlns:a16="http://schemas.microsoft.com/office/drawing/2014/main" id="{95A3B7E1-B788-48DB-BC7A-1BC4599A3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9509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7 CuadroTexto">
            <a:extLst>
              <a:ext uri="{FF2B5EF4-FFF2-40B4-BE49-F238E27FC236}">
                <a16:creationId xmlns:a16="http://schemas.microsoft.com/office/drawing/2014/main" id="{39A0F8BB-DC66-4728-BFB2-5A1BE9170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857250"/>
            <a:ext cx="7143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CL" altLang="es-CL" sz="4400">
              <a:latin typeface="Calibri" panose="020F0502020204030204" pitchFamily="34" charset="0"/>
            </a:endParaRPr>
          </a:p>
        </p:txBody>
      </p:sp>
      <p:pic>
        <p:nvPicPr>
          <p:cNvPr id="7175" name="8 Imagen" descr="C:\Users\lenovo\Downloads\fco  gonzalez  2 sin fondo (3).png">
            <a:extLst>
              <a:ext uri="{FF2B5EF4-FFF2-40B4-BE49-F238E27FC236}">
                <a16:creationId xmlns:a16="http://schemas.microsoft.com/office/drawing/2014/main" id="{D18B5E19-463B-4B15-A039-BBB666436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r="73000"/>
          <a:stretch>
            <a:fillRect/>
          </a:stretch>
        </p:blipFill>
        <p:spPr bwMode="auto">
          <a:xfrm>
            <a:off x="285750" y="3143250"/>
            <a:ext cx="22145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AutoShape 8">
            <a:extLst>
              <a:ext uri="{FF2B5EF4-FFF2-40B4-BE49-F238E27FC236}">
                <a16:creationId xmlns:a16="http://schemas.microsoft.com/office/drawing/2014/main" id="{344E8ED3-E20C-4EB8-8510-E7271F49B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214313"/>
            <a:ext cx="4643437" cy="2143125"/>
          </a:xfrm>
          <a:prstGeom prst="cloudCallout">
            <a:avLst>
              <a:gd name="adj1" fmla="val -48199"/>
              <a:gd name="adj2" fmla="val 10280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CL" altLang="es-CL">
                <a:latin typeface="Berlin Sans FB Demi" panose="020E0802020502020306" pitchFamily="34" charset="0"/>
              </a:rPr>
              <a:t>Miren esta primera foto era yo cuando jóven.</a:t>
            </a:r>
          </a:p>
          <a:p>
            <a:pPr eaLnBrk="1" hangingPunct="1">
              <a:spcAft>
                <a:spcPts val="1000"/>
              </a:spcAft>
            </a:pPr>
            <a:r>
              <a:rPr lang="es-CL" altLang="es-CL">
                <a:latin typeface="Berlin Sans FB Demi" panose="020E0802020502020306" pitchFamily="34" charset="0"/>
              </a:rPr>
              <a:t>¡Salgo guapa!.... ¿cierto?</a:t>
            </a:r>
          </a:p>
        </p:txBody>
      </p:sp>
      <p:sp>
        <p:nvSpPr>
          <p:cNvPr id="10" name="9 Marco">
            <a:extLst>
              <a:ext uri="{FF2B5EF4-FFF2-40B4-BE49-F238E27FC236}">
                <a16:creationId xmlns:a16="http://schemas.microsoft.com/office/drawing/2014/main" id="{C52DCA0D-9116-4C1D-B70D-41885D25E933}"/>
              </a:ext>
            </a:extLst>
          </p:cNvPr>
          <p:cNvSpPr/>
          <p:nvPr/>
        </p:nvSpPr>
        <p:spPr>
          <a:xfrm>
            <a:off x="5143500" y="2500313"/>
            <a:ext cx="2428875" cy="32146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7178" name="10 Imagen" descr="https://img.wikicharlie.cl/c/ca/Rosa_Markmann_Reijer.jpg">
            <a:extLst>
              <a:ext uri="{FF2B5EF4-FFF2-40B4-BE49-F238E27FC236}">
                <a16:creationId xmlns:a16="http://schemas.microsoft.com/office/drawing/2014/main" id="{EFDA11BB-D994-4163-94AD-EC395DA75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786063"/>
            <a:ext cx="18573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~PP1258.WAV">
            <a:hlinkClick r:id="" action="ppaction://media"/>
            <a:extLst>
              <a:ext uri="{FF2B5EF4-FFF2-40B4-BE49-F238E27FC236}">
                <a16:creationId xmlns:a16="http://schemas.microsoft.com/office/drawing/2014/main" id="{43A60BD3-8205-45E1-A920-A267505DDB63}"/>
              </a:ext>
            </a:extLst>
          </p:cNvPr>
          <p:cNvPicPr>
            <a:picLocks noRot="1" noChangeAspect="1"/>
          </p:cNvPicPr>
          <p:nvPr>
            <a:wavAudioFile r:embed="rId1" name="~PP125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99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>
            <a:extLst>
              <a:ext uri="{FF2B5EF4-FFF2-40B4-BE49-F238E27FC236}">
                <a16:creationId xmlns:a16="http://schemas.microsoft.com/office/drawing/2014/main" id="{4418E12E-334E-4989-B444-D6A950EF3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altLang="es-CL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BB066352-40E8-416C-AEEE-7FA23C8F9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8196" name="Picture 2" descr="Resultado de imagen para fondos">
            <a:extLst>
              <a:ext uri="{FF2B5EF4-FFF2-40B4-BE49-F238E27FC236}">
                <a16:creationId xmlns:a16="http://schemas.microsoft.com/office/drawing/2014/main" id="{BBD5B457-DDE5-4D01-AC38-49377AAE1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0063"/>
            <a:ext cx="9144000" cy="73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>
            <a:extLst>
              <a:ext uri="{FF2B5EF4-FFF2-40B4-BE49-F238E27FC236}">
                <a16:creationId xmlns:a16="http://schemas.microsoft.com/office/drawing/2014/main" id="{F7C2E58C-46C4-466C-B62C-5B19C24EB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9509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7 CuadroTexto">
            <a:extLst>
              <a:ext uri="{FF2B5EF4-FFF2-40B4-BE49-F238E27FC236}">
                <a16:creationId xmlns:a16="http://schemas.microsoft.com/office/drawing/2014/main" id="{9EB1DEFD-EED3-4277-BD23-514397FA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857250"/>
            <a:ext cx="7143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CL" altLang="es-CL" sz="4400">
              <a:latin typeface="Calibri" panose="020F0502020204030204" pitchFamily="34" charset="0"/>
            </a:endParaRPr>
          </a:p>
        </p:txBody>
      </p:sp>
      <p:pic>
        <p:nvPicPr>
          <p:cNvPr id="8199" name="8 Imagen" descr="C:\Users\lenovo\Downloads\fco  gonzalez  2 sin fondo (3).png">
            <a:extLst>
              <a:ext uri="{FF2B5EF4-FFF2-40B4-BE49-F238E27FC236}">
                <a16:creationId xmlns:a16="http://schemas.microsoft.com/office/drawing/2014/main" id="{9110AAEF-BCD7-431B-88D3-8FD296770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r="73000"/>
          <a:stretch>
            <a:fillRect/>
          </a:stretch>
        </p:blipFill>
        <p:spPr bwMode="auto">
          <a:xfrm>
            <a:off x="285750" y="2428875"/>
            <a:ext cx="221456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8">
            <a:extLst>
              <a:ext uri="{FF2B5EF4-FFF2-40B4-BE49-F238E27FC236}">
                <a16:creationId xmlns:a16="http://schemas.microsoft.com/office/drawing/2014/main" id="{2139E8BE-CA55-4BD6-B2BF-BF2D857C0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214313"/>
            <a:ext cx="4714875" cy="2286000"/>
          </a:xfrm>
          <a:prstGeom prst="cloudCallout">
            <a:avLst>
              <a:gd name="adj1" fmla="val -48199"/>
              <a:gd name="adj2" fmla="val 10280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CL" altLang="es-CL">
                <a:latin typeface="Berlin Sans FB Demi" panose="020E0802020502020306" pitchFamily="34" charset="0"/>
              </a:rPr>
              <a:t>Esta segunda foto es de mi esposo Gabriel González Videla, cuando era presidente.</a:t>
            </a:r>
          </a:p>
          <a:p>
            <a:pPr eaLnBrk="1" hangingPunct="1">
              <a:spcAft>
                <a:spcPts val="1000"/>
              </a:spcAft>
            </a:pPr>
            <a:r>
              <a:rPr lang="es-CL" altLang="es-CL">
                <a:latin typeface="Berlin Sans FB Demi" panose="020E0802020502020306" pitchFamily="34" charset="0"/>
              </a:rPr>
              <a:t>Yo lo quise tanto…</a:t>
            </a:r>
          </a:p>
          <a:p>
            <a:pPr eaLnBrk="1" hangingPunct="1">
              <a:spcAft>
                <a:spcPts val="1000"/>
              </a:spcAft>
            </a:pPr>
            <a:endParaRPr lang="es-CL" altLang="es-CL">
              <a:latin typeface="Berlin Sans FB Demi" panose="020E0802020502020306" pitchFamily="34" charset="0"/>
            </a:endParaRPr>
          </a:p>
          <a:p>
            <a:pPr eaLnBrk="1" hangingPunct="1">
              <a:spcAft>
                <a:spcPts val="1000"/>
              </a:spcAft>
            </a:pPr>
            <a:endParaRPr lang="es-CL" altLang="es-CL">
              <a:latin typeface="Bahnschrift SemiBold SemiConden" panose="020B0502040204020203" pitchFamily="34" charset="0"/>
            </a:endParaRPr>
          </a:p>
        </p:txBody>
      </p:sp>
      <p:sp>
        <p:nvSpPr>
          <p:cNvPr id="10" name="9 Marco">
            <a:extLst>
              <a:ext uri="{FF2B5EF4-FFF2-40B4-BE49-F238E27FC236}">
                <a16:creationId xmlns:a16="http://schemas.microsoft.com/office/drawing/2014/main" id="{C45F063C-3381-4393-A9E6-1FE376577E05}"/>
              </a:ext>
            </a:extLst>
          </p:cNvPr>
          <p:cNvSpPr/>
          <p:nvPr/>
        </p:nvSpPr>
        <p:spPr>
          <a:xfrm>
            <a:off x="5143500" y="2500313"/>
            <a:ext cx="2428875" cy="32146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8202" name="11 Imagen" descr="Archivo:Gabriel Gonzalez Videla.jpg">
            <a:extLst>
              <a:ext uri="{FF2B5EF4-FFF2-40B4-BE49-F238E27FC236}">
                <a16:creationId xmlns:a16="http://schemas.microsoft.com/office/drawing/2014/main" id="{E672D7AA-A90E-45BE-A451-5A633165D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>
            <a:fillRect/>
          </a:stretch>
        </p:blipFill>
        <p:spPr bwMode="auto">
          <a:xfrm>
            <a:off x="5429250" y="2786063"/>
            <a:ext cx="185737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~PP265.WAV">
            <a:hlinkClick r:id="" action="ppaction://media"/>
            <a:extLst>
              <a:ext uri="{FF2B5EF4-FFF2-40B4-BE49-F238E27FC236}">
                <a16:creationId xmlns:a16="http://schemas.microsoft.com/office/drawing/2014/main" id="{4E2CD69D-441B-4B93-9AF0-51B9F8ABD509}"/>
              </a:ext>
            </a:extLst>
          </p:cNvPr>
          <p:cNvPicPr>
            <a:picLocks noRot="1" noChangeAspect="1"/>
          </p:cNvPicPr>
          <p:nvPr>
            <a:wavAudioFile r:embed="rId1" name="~PP265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20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>
            <a:extLst>
              <a:ext uri="{FF2B5EF4-FFF2-40B4-BE49-F238E27FC236}">
                <a16:creationId xmlns:a16="http://schemas.microsoft.com/office/drawing/2014/main" id="{64D23853-A914-4D04-A9CB-ACD12840CD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altLang="es-CL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E3E46300-2179-4FA4-8C7D-59C19F891F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9220" name="Picture 2" descr="Resultado de imagen para fondos">
            <a:extLst>
              <a:ext uri="{FF2B5EF4-FFF2-40B4-BE49-F238E27FC236}">
                <a16:creationId xmlns:a16="http://schemas.microsoft.com/office/drawing/2014/main" id="{D2EDB2C1-6B2F-45D5-B566-3A6D7C57E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3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>
            <a:extLst>
              <a:ext uri="{FF2B5EF4-FFF2-40B4-BE49-F238E27FC236}">
                <a16:creationId xmlns:a16="http://schemas.microsoft.com/office/drawing/2014/main" id="{1F68D585-C5EE-4328-865D-386DB5C4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9509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7 CuadroTexto">
            <a:extLst>
              <a:ext uri="{FF2B5EF4-FFF2-40B4-BE49-F238E27FC236}">
                <a16:creationId xmlns:a16="http://schemas.microsoft.com/office/drawing/2014/main" id="{70146994-3B00-454E-A01F-E5B871F33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857250"/>
            <a:ext cx="7143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CL" altLang="es-CL" sz="4400">
              <a:latin typeface="Calibri" panose="020F0502020204030204" pitchFamily="34" charset="0"/>
            </a:endParaRPr>
          </a:p>
        </p:txBody>
      </p:sp>
      <p:sp>
        <p:nvSpPr>
          <p:cNvPr id="9223" name="AutoShape 8">
            <a:extLst>
              <a:ext uri="{FF2B5EF4-FFF2-40B4-BE49-F238E27FC236}">
                <a16:creationId xmlns:a16="http://schemas.microsoft.com/office/drawing/2014/main" id="{495D28E9-FA5A-46E8-AEB3-15310263E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-285750"/>
            <a:ext cx="6000750" cy="2214563"/>
          </a:xfrm>
          <a:prstGeom prst="cloudCallout">
            <a:avLst>
              <a:gd name="adj1" fmla="val 17079"/>
              <a:gd name="adj2" fmla="val 14226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CL" altLang="es-CL">
                <a:latin typeface="Berlin Sans FB Demi" panose="020E0802020502020306" pitchFamily="34" charset="0"/>
              </a:rPr>
              <a:t>Cuando mi esposo asumió como Presidente de Chile yo pedi tener una oficina junto a la suya para  realizar varios  proyectos que ahora se los voy a contar…</a:t>
            </a:r>
          </a:p>
          <a:p>
            <a:pPr eaLnBrk="1" hangingPunct="1">
              <a:spcAft>
                <a:spcPts val="1000"/>
              </a:spcAft>
            </a:pPr>
            <a:endParaRPr lang="es-CL" altLang="es-CL">
              <a:latin typeface="Bahnschrift SemiBold SemiConden" panose="020B0502040204020203" pitchFamily="34" charset="0"/>
            </a:endParaRPr>
          </a:p>
        </p:txBody>
      </p:sp>
      <p:sp>
        <p:nvSpPr>
          <p:cNvPr id="10" name="9 Marco">
            <a:extLst>
              <a:ext uri="{FF2B5EF4-FFF2-40B4-BE49-F238E27FC236}">
                <a16:creationId xmlns:a16="http://schemas.microsoft.com/office/drawing/2014/main" id="{7F9DD0F7-8B57-4756-B1B4-9B1AC5CEBB78}"/>
              </a:ext>
            </a:extLst>
          </p:cNvPr>
          <p:cNvSpPr/>
          <p:nvPr/>
        </p:nvSpPr>
        <p:spPr>
          <a:xfrm>
            <a:off x="642938" y="2071688"/>
            <a:ext cx="4714875" cy="47863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9225" name="10 Imagen" descr="C:\Users\lenovo\Downloads\fco  gonzalez  2 sin fondo (3).png">
            <a:extLst>
              <a:ext uri="{FF2B5EF4-FFF2-40B4-BE49-F238E27FC236}">
                <a16:creationId xmlns:a16="http://schemas.microsoft.com/office/drawing/2014/main" id="{82929014-ED23-4FCD-BD02-3FD4E34B0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86"/>
          <a:stretch>
            <a:fillRect/>
          </a:stretch>
        </p:blipFill>
        <p:spPr bwMode="auto">
          <a:xfrm>
            <a:off x="7072313" y="2143125"/>
            <a:ext cx="1782762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2">
            <a:extLst>
              <a:ext uri="{FF2B5EF4-FFF2-40B4-BE49-F238E27FC236}">
                <a16:creationId xmlns:a16="http://schemas.microsoft.com/office/drawing/2014/main" id="{8E21A100-68E2-4162-9926-E4D896432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500313"/>
            <a:ext cx="37623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~PP2914.WAV">
            <a:hlinkClick r:id="" action="ppaction://media"/>
            <a:extLst>
              <a:ext uri="{FF2B5EF4-FFF2-40B4-BE49-F238E27FC236}">
                <a16:creationId xmlns:a16="http://schemas.microsoft.com/office/drawing/2014/main" id="{BD00F63D-97BE-4F5D-AE7A-2F459AAB2F6F}"/>
              </a:ext>
            </a:extLst>
          </p:cNvPr>
          <p:cNvPicPr>
            <a:picLocks noRot="1" noChangeAspect="1"/>
          </p:cNvPicPr>
          <p:nvPr>
            <a:wavAudioFile r:embed="rId1" name="~PP2914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47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>
            <a:extLst>
              <a:ext uri="{FF2B5EF4-FFF2-40B4-BE49-F238E27FC236}">
                <a16:creationId xmlns:a16="http://schemas.microsoft.com/office/drawing/2014/main" id="{CDC785A9-B62B-4175-A971-91C7A15B0D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altLang="es-CL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BF6FBC39-22F1-4D36-84CF-8ED38C15E5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10244" name="Picture 2" descr="Resultado de imagen para fondos">
            <a:extLst>
              <a:ext uri="{FF2B5EF4-FFF2-40B4-BE49-F238E27FC236}">
                <a16:creationId xmlns:a16="http://schemas.microsoft.com/office/drawing/2014/main" id="{AB0D39FD-95D0-4192-B45A-DEB3DE254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3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>
            <a:extLst>
              <a:ext uri="{FF2B5EF4-FFF2-40B4-BE49-F238E27FC236}">
                <a16:creationId xmlns:a16="http://schemas.microsoft.com/office/drawing/2014/main" id="{567C8727-CAAA-4F49-B046-A9562D3C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9509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7 CuadroTexto">
            <a:extLst>
              <a:ext uri="{FF2B5EF4-FFF2-40B4-BE49-F238E27FC236}">
                <a16:creationId xmlns:a16="http://schemas.microsoft.com/office/drawing/2014/main" id="{E055E85C-2E43-4506-9983-93C5979F2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857250"/>
            <a:ext cx="7143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ES_tradnl" altLang="es-CL" sz="4400">
              <a:latin typeface="Calibri" panose="020F0502020204030204" pitchFamily="34" charset="0"/>
            </a:endParaRPr>
          </a:p>
          <a:p>
            <a:pPr eaLnBrk="1" hangingPunct="1"/>
            <a:endParaRPr lang="es-CL" altLang="es-CL" sz="4400">
              <a:latin typeface="Calibri" panose="020F0502020204030204" pitchFamily="34" charset="0"/>
            </a:endParaRPr>
          </a:p>
        </p:txBody>
      </p:sp>
      <p:sp>
        <p:nvSpPr>
          <p:cNvPr id="10247" name="AutoShape 8">
            <a:extLst>
              <a:ext uri="{FF2B5EF4-FFF2-40B4-BE49-F238E27FC236}">
                <a16:creationId xmlns:a16="http://schemas.microsoft.com/office/drawing/2014/main" id="{61ED40A8-1A57-4321-BB6D-0C35BB8EF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0"/>
            <a:ext cx="7500937" cy="2643188"/>
          </a:xfrm>
          <a:prstGeom prst="cloudCallout">
            <a:avLst>
              <a:gd name="adj1" fmla="val -43718"/>
              <a:gd name="adj2" fmla="val 7411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CL" altLang="es-CL" sz="2400">
                <a:latin typeface="Berlin Sans FB Demi" panose="020E0802020502020306" pitchFamily="34" charset="0"/>
              </a:rPr>
              <a:t>Trabajé mucho para lograr que las mujeres de Chile fueran reconocidas como ciudadanas y tuvieran derecho a votar.  </a:t>
            </a:r>
          </a:p>
        </p:txBody>
      </p:sp>
      <p:sp>
        <p:nvSpPr>
          <p:cNvPr id="10" name="9 Marco">
            <a:extLst>
              <a:ext uri="{FF2B5EF4-FFF2-40B4-BE49-F238E27FC236}">
                <a16:creationId xmlns:a16="http://schemas.microsoft.com/office/drawing/2014/main" id="{5D1A070B-CE12-4FAB-86D8-B2FBEEEBD497}"/>
              </a:ext>
            </a:extLst>
          </p:cNvPr>
          <p:cNvSpPr/>
          <p:nvPr/>
        </p:nvSpPr>
        <p:spPr>
          <a:xfrm>
            <a:off x="4786313" y="2857500"/>
            <a:ext cx="4357687" cy="37147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10249" name="11 Imagen" descr="http://www.fotografiapatrimonial.cl/media/cache/42/dc/42dcd5442a658bbe77b1549525bb200d.jpg">
            <a:extLst>
              <a:ext uri="{FF2B5EF4-FFF2-40B4-BE49-F238E27FC236}">
                <a16:creationId xmlns:a16="http://schemas.microsoft.com/office/drawing/2014/main" id="{22F97BD1-2CC6-4F83-8575-9941A5688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357563"/>
            <a:ext cx="34305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13 Imagen" descr="C:\Users\lenovo\Downloads\fco  gonzalez  2 sin fondo (3).png">
            <a:extLst>
              <a:ext uri="{FF2B5EF4-FFF2-40B4-BE49-F238E27FC236}">
                <a16:creationId xmlns:a16="http://schemas.microsoft.com/office/drawing/2014/main" id="{6687AD18-8108-4467-B769-C2CC39CC4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1"/>
          <a:stretch>
            <a:fillRect/>
          </a:stretch>
        </p:blipFill>
        <p:spPr bwMode="auto">
          <a:xfrm>
            <a:off x="642938" y="2214563"/>
            <a:ext cx="15875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~PP93.WAV">
            <a:hlinkClick r:id="" action="ppaction://media"/>
            <a:extLst>
              <a:ext uri="{FF2B5EF4-FFF2-40B4-BE49-F238E27FC236}">
                <a16:creationId xmlns:a16="http://schemas.microsoft.com/office/drawing/2014/main" id="{D8CE84B0-8673-406C-91B2-3983D1911BD4}"/>
              </a:ext>
            </a:extLst>
          </p:cNvPr>
          <p:cNvPicPr>
            <a:picLocks noRot="1" noChangeAspect="1"/>
          </p:cNvPicPr>
          <p:nvPr>
            <a:wavAudioFile r:embed="rId1" name="~PP93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36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431</Words>
  <Application>Microsoft Office PowerPoint</Application>
  <PresentationFormat>Presentación en pantalla (4:3)</PresentationFormat>
  <Paragraphs>39</Paragraphs>
  <Slides>15</Slides>
  <Notes>0</Notes>
  <HiddenSlides>0</HiddenSlides>
  <MMClips>15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Berlin Sans FB Demi</vt:lpstr>
      <vt:lpstr>Bahnschrift SemiBold SemiConden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Olidata_nkw925</dc:creator>
  <cp:lastModifiedBy>LFI</cp:lastModifiedBy>
  <cp:revision>35</cp:revision>
  <dcterms:created xsi:type="dcterms:W3CDTF">2017-05-25T15:54:36Z</dcterms:created>
  <dcterms:modified xsi:type="dcterms:W3CDTF">2020-04-29T15:14:08Z</dcterms:modified>
</cp:coreProperties>
</file>